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63" autoAdjust="0"/>
    <p:restoredTop sz="85790" autoAdjust="0"/>
  </p:normalViewPr>
  <p:slideViewPr>
    <p:cSldViewPr>
      <p:cViewPr varScale="1">
        <p:scale>
          <a:sx n="63" d="100"/>
          <a:sy n="63" d="100"/>
        </p:scale>
        <p:origin x="-8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86360-CDE3-4F20-8852-9F6EDAB7ED7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5D452-51AC-4DE3-897F-4F72A20D3B51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2787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55576" y="3773908"/>
            <a:ext cx="7772400" cy="792087"/>
          </a:xfrm>
        </p:spPr>
        <p:txBody>
          <a:bodyPr/>
          <a:lstStyle/>
          <a:p>
            <a:r>
              <a:rPr lang="en-US" altLang="zh-HK" dirty="0" smtClean="0"/>
              <a:t>Sacred Heart </a:t>
            </a:r>
            <a:r>
              <a:rPr lang="en-US" altLang="zh-HK" dirty="0" err="1" smtClean="0"/>
              <a:t>Canossian</a:t>
            </a:r>
            <a:r>
              <a:rPr lang="en-US" altLang="zh-HK" dirty="0" smtClean="0"/>
              <a:t> College</a:t>
            </a:r>
            <a:endParaRPr lang="zh-HK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57192"/>
            <a:ext cx="6400800" cy="792088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zh-HK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16632"/>
            <a:ext cx="2719164" cy="3657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083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3094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3133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2564" y="6038088"/>
            <a:ext cx="609600" cy="8199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83194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8231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6038088"/>
            <a:ext cx="609600" cy="81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29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503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05905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0031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35122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9262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9144000" cy="450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zh-HK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FB9D7-73DB-4B60-98BD-BDEF3558F069}" type="datetimeFigureOut">
              <a:rPr lang="zh-HK" altLang="en-US" smtClean="0"/>
              <a:t>27/3/2017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EB0CD-684C-48B6-99B6-8AE35ACCB3D8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3162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HK" dirty="0" smtClean="0"/>
              <a:t>Sacred Heart </a:t>
            </a:r>
            <a:r>
              <a:rPr lang="en-US" altLang="zh-HK" dirty="0" err="1" smtClean="0"/>
              <a:t>Canoissan</a:t>
            </a:r>
            <a:r>
              <a:rPr lang="en-US" altLang="zh-HK" dirty="0" smtClean="0"/>
              <a:t> College</a:t>
            </a:r>
            <a:endParaRPr lang="zh-HK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16274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Our </a:t>
            </a:r>
            <a:r>
              <a:rPr lang="en-US" altLang="zh-HK" dirty="0" err="1" smtClean="0"/>
              <a:t>Foundress</a:t>
            </a:r>
            <a:r>
              <a:rPr lang="en-US" altLang="zh-HK" dirty="0" smtClean="0"/>
              <a:t>’ Mission</a:t>
            </a:r>
            <a:endParaRPr lang="zh-HK" alt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3686911" cy="496855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HK" i="1" dirty="0" err="1" smtClean="0">
                <a:effectLst/>
              </a:rPr>
              <a:t>Canossian</a:t>
            </a:r>
            <a:r>
              <a:rPr lang="en-US" altLang="zh-HK" i="1" dirty="0" smtClean="0">
                <a:effectLst/>
              </a:rPr>
              <a:t> educator should try to handle each one in the way she is made, valuing the benefit of education in the formation of the heart.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34240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zh-HK" b="1" dirty="0"/>
              <a:t>Our Motto - "VIA VERITAS VITA"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altLang="zh-HK" dirty="0" smtClean="0"/>
              <a:t>Our motto draws its inspiration from Jesus Christ who is THE WAY, THE TRUTH and THE LIFE.  We take Him as our model and seek to follow His footsteps.</a:t>
            </a:r>
          </a:p>
          <a:p>
            <a:pPr marL="0" indent="0">
              <a:buNone/>
            </a:pP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 smtClean="0"/>
              <a:t>VIA - WAY</a:t>
            </a:r>
          </a:p>
          <a:p>
            <a:pPr marL="0" indent="0">
              <a:buNone/>
            </a:pPr>
            <a:endParaRPr lang="en-US" altLang="zh-HK" dirty="0" smtClean="0"/>
          </a:p>
          <a:p>
            <a:r>
              <a:rPr lang="en-US" altLang="zh-HK" dirty="0" smtClean="0"/>
              <a:t>To walk confidently and joyfully in the path of life, overcoming all difficulties with fortitude and prayer.</a:t>
            </a:r>
          </a:p>
          <a:p>
            <a:pPr marL="0" indent="0">
              <a:buNone/>
            </a:pP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 smtClean="0"/>
              <a:t>VERITAS - TRUTH</a:t>
            </a:r>
          </a:p>
          <a:p>
            <a:pPr marL="0" indent="0">
              <a:buNone/>
            </a:pPr>
            <a:endParaRPr lang="en-US" altLang="zh-HK" dirty="0" smtClean="0"/>
          </a:p>
          <a:p>
            <a:r>
              <a:rPr lang="en-US" altLang="zh-HK" dirty="0" smtClean="0"/>
              <a:t>To be sincere in word and action, and to be open to truth and knowledge.</a:t>
            </a:r>
          </a:p>
          <a:p>
            <a:pPr marL="0" indent="0">
              <a:buNone/>
            </a:pPr>
            <a:endParaRPr lang="en-US" altLang="zh-HK" dirty="0" smtClean="0"/>
          </a:p>
          <a:p>
            <a:pPr marL="0" indent="0">
              <a:buNone/>
            </a:pPr>
            <a:r>
              <a:rPr lang="en-US" altLang="zh-HK" dirty="0" smtClean="0"/>
              <a:t>VITA - LIFE</a:t>
            </a:r>
          </a:p>
          <a:p>
            <a:pPr marL="0" indent="0">
              <a:buNone/>
            </a:pPr>
            <a:endParaRPr lang="en-US" altLang="zh-HK" dirty="0" smtClean="0"/>
          </a:p>
          <a:p>
            <a:r>
              <a:rPr lang="en-US" altLang="zh-HK" dirty="0" smtClean="0"/>
              <a:t>To live for others, be ready to share, serve and sacrifice for others.</a:t>
            </a:r>
          </a:p>
          <a:p>
            <a:pPr marL="0" indent="0">
              <a:buNone/>
            </a:pP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34964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b="1" dirty="0"/>
              <a:t>Our Mission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HK" dirty="0" smtClean="0">
                <a:effectLst/>
              </a:rPr>
              <a:t>We aim at providing an all-round education of Christian values and formation of the heart to empower our youngsters to be women of integrity and versatility with global awareness.</a:t>
            </a:r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5373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167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Sacred Heart Canoissan College</vt:lpstr>
      <vt:lpstr>Our Foundress’ Mission</vt:lpstr>
      <vt:lpstr>Our Motto - "VIA VERITAS VITA"</vt:lpstr>
      <vt:lpstr>Our Mission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s161009</dc:creator>
  <cp:lastModifiedBy>s161009</cp:lastModifiedBy>
  <cp:revision>5</cp:revision>
  <dcterms:created xsi:type="dcterms:W3CDTF">2017-03-27T00:52:52Z</dcterms:created>
  <dcterms:modified xsi:type="dcterms:W3CDTF">2017-03-27T01:30:48Z</dcterms:modified>
</cp:coreProperties>
</file>