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mienne" pitchFamily="82" charset="0"/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9597"/>
            <a:ext cx="1478692" cy="19888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83568" y="3429000"/>
            <a:ext cx="7776864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46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851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395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ckham Script Pro Regular" pitchFamily="66" charset="0"/>
              </a:defRPr>
            </a:lvl1pPr>
          </a:lstStyle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>
            <a:lvl1pPr>
              <a:defRPr>
                <a:solidFill>
                  <a:srgbClr val="6699FF"/>
                </a:solidFill>
                <a:latin typeface="Brush Script Std" pitchFamily="50" charset="0"/>
              </a:defRPr>
            </a:lvl1pPr>
            <a:lvl2pPr>
              <a:defRPr>
                <a:solidFill>
                  <a:srgbClr val="6699FF"/>
                </a:solidFill>
                <a:latin typeface="Brush Script Std" pitchFamily="50" charset="0"/>
              </a:defRPr>
            </a:lvl2pPr>
            <a:lvl3pPr>
              <a:defRPr>
                <a:solidFill>
                  <a:srgbClr val="6699FF"/>
                </a:solidFill>
                <a:latin typeface="Brush Script Std" pitchFamily="50" charset="0"/>
              </a:defRPr>
            </a:lvl3pPr>
            <a:lvl4pPr>
              <a:defRPr>
                <a:solidFill>
                  <a:srgbClr val="6699FF"/>
                </a:solidFill>
                <a:latin typeface="Brush Script Std" pitchFamily="50" charset="0"/>
              </a:defRPr>
            </a:lvl4pPr>
            <a:lvl5pPr>
              <a:defRPr>
                <a:solidFill>
                  <a:srgbClr val="6699FF"/>
                </a:solidFill>
                <a:latin typeface="Brush Script Std" pitchFamily="50" charset="0"/>
              </a:defRPr>
            </a:lvl5pPr>
          </a:lstStyle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212" y="258128"/>
            <a:ext cx="912012" cy="122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2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56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171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1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945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405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567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066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02DC-5F4E-483E-AC41-E2185BDA12B9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C586-0E7C-4CAB-9CA4-51FCE106596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424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College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679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5" y="2996952"/>
            <a:ext cx="8202170" cy="34580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Our </a:t>
            </a:r>
            <a:r>
              <a:rPr lang="en-US" altLang="zh-HK" dirty="0" err="1" smtClean="0"/>
              <a:t>Foundress</a:t>
            </a:r>
            <a:r>
              <a:rPr lang="en-US" altLang="zh-HK" dirty="0" smtClean="0"/>
              <a:t>'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err="1" smtClean="0"/>
              <a:t>Canossian</a:t>
            </a:r>
            <a:r>
              <a:rPr lang="en-US" altLang="zh-HK" dirty="0" smtClean="0"/>
              <a:t> educator should try to handle each one in the way she is made, valuing the benefit of education in the formation of the heart.</a:t>
            </a:r>
            <a:endParaRPr lang="zh-HK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66" y="3645024"/>
            <a:ext cx="20002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2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zh-HK" dirty="0" smtClean="0"/>
              <a:t>Our Motto - "VIA VERITAS VITA"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HK" dirty="0" smtClean="0">
                <a:effectLst/>
              </a:rPr>
              <a:t>Our motto draws its inspiration from Jesus Christ who is THE WAY, THE TRUTH and THE LIFE. We take Him as our model and seek to follow His footsteps.</a:t>
            </a:r>
          </a:p>
          <a:p>
            <a:r>
              <a:rPr lang="en-US" altLang="zh-HK" b="1" dirty="0" smtClean="0">
                <a:effectLst/>
              </a:rPr>
              <a:t>VIA - WAY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b="1" dirty="0" smtClean="0">
                <a:effectLst/>
              </a:rPr>
              <a:t>VERITAS - TRUTH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be sincere in word and action, and to be open to truth and knowledge.</a:t>
            </a:r>
          </a:p>
          <a:p>
            <a:r>
              <a:rPr lang="en-US" altLang="zh-HK" b="1" dirty="0" smtClean="0">
                <a:effectLst/>
              </a:rPr>
              <a:t>VITA - LIFE</a:t>
            </a:r>
            <a:endParaRPr lang="en-US" altLang="zh-HK" dirty="0" smtClean="0">
              <a:effectLst/>
            </a:endParaRPr>
          </a:p>
          <a:p>
            <a:r>
              <a:rPr lang="en-US" altLang="zh-HK" dirty="0" smtClean="0">
                <a:effectLst/>
              </a:rPr>
              <a:t>To live for others, be ready to share, serve and sacrifice for others.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055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5" y="2852936"/>
            <a:ext cx="8202170" cy="34580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School Mission</a:t>
            </a:r>
            <a:endParaRPr lang="zh-HK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8078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College</vt:lpstr>
      <vt:lpstr>Our Foundress' Mission</vt:lpstr>
      <vt:lpstr>Our Motto - "VIA VERITAS VITA"</vt:lpstr>
      <vt:lpstr>School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Heart Canossian College</dc:title>
  <dc:creator>s141166</dc:creator>
  <cp:lastModifiedBy>s141166</cp:lastModifiedBy>
  <cp:revision>2</cp:revision>
  <dcterms:created xsi:type="dcterms:W3CDTF">2015-05-06T03:11:56Z</dcterms:created>
  <dcterms:modified xsi:type="dcterms:W3CDTF">2015-05-06T03:28:32Z</dcterms:modified>
</cp:coreProperties>
</file>