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592251"/>
            <a:ext cx="7772400" cy="1470025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61F6-14BC-4995-8E55-3E963313188F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D9EA-25E6-4964-8639-BE63333D4415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786" y="110084"/>
            <a:ext cx="1884412" cy="2534534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781720" y="3834048"/>
            <a:ext cx="7822728" cy="21602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99190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61F6-14BC-4995-8E55-3E963313188F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D9EA-25E6-4964-8639-BE63333D44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8401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61F6-14BC-4995-8E55-3E963313188F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D9EA-25E6-4964-8639-BE63333D44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379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58" y="1988840"/>
            <a:ext cx="9088154" cy="4869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French Script MT" pitchFamily="66" charset="0"/>
                <a:ea typeface="Gulim" pitchFamily="34" charset="-127"/>
              </a:defRPr>
            </a:lvl1pPr>
          </a:lstStyle>
          <a:p>
            <a:r>
              <a:rPr lang="en-US" altLang="zh-HK" dirty="0" smtClean="0"/>
              <a:t>Click to edit Master title style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>
            <a:lvl1pPr>
              <a:defRPr i="1"/>
            </a:lvl1pPr>
            <a:lvl2pPr>
              <a:defRPr i="1"/>
            </a:lvl2pPr>
            <a:lvl3pPr>
              <a:defRPr i="1"/>
            </a:lvl3pPr>
            <a:lvl4pPr>
              <a:defRPr i="1"/>
            </a:lvl4pPr>
            <a:lvl5pPr>
              <a:defRPr i="1"/>
            </a:lvl5pPr>
          </a:lstStyle>
          <a:p>
            <a:pPr lvl="0"/>
            <a:r>
              <a:rPr lang="en-US" altLang="zh-HK" dirty="0" smtClean="0"/>
              <a:t>Click to edit Master text styles</a:t>
            </a:r>
          </a:p>
          <a:p>
            <a:pPr lvl="1"/>
            <a:r>
              <a:rPr lang="en-US" altLang="zh-HK" dirty="0" smtClean="0"/>
              <a:t>Second level</a:t>
            </a:r>
          </a:p>
          <a:p>
            <a:pPr lvl="2"/>
            <a:r>
              <a:rPr lang="en-US" altLang="zh-HK" dirty="0" smtClean="0"/>
              <a:t>Third level</a:t>
            </a:r>
          </a:p>
          <a:p>
            <a:pPr lvl="3"/>
            <a:r>
              <a:rPr lang="en-US" altLang="zh-HK" dirty="0" smtClean="0"/>
              <a:t>Fourth level</a:t>
            </a:r>
          </a:p>
          <a:p>
            <a:pPr lvl="4"/>
            <a:r>
              <a:rPr lang="en-US" altLang="zh-HK" dirty="0" smtClean="0"/>
              <a:t>Fifth level</a:t>
            </a:r>
            <a:endParaRPr lang="zh-HK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61F6-14BC-4995-8E55-3E963313188F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D9EA-25E6-4964-8639-BE63333D4415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859" y="339676"/>
            <a:ext cx="749246" cy="100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023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61F6-14BC-4995-8E55-3E963313188F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D9EA-25E6-4964-8639-BE63333D44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44568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61F6-14BC-4995-8E55-3E963313188F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D9EA-25E6-4964-8639-BE63333D44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826336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61F6-14BC-4995-8E55-3E963313188F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D9EA-25E6-4964-8639-BE63333D44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1819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61F6-14BC-4995-8E55-3E963313188F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D9EA-25E6-4964-8639-BE63333D44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1982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61F6-14BC-4995-8E55-3E963313188F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D9EA-25E6-4964-8639-BE63333D44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2864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61F6-14BC-4995-8E55-3E963313188F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D9EA-25E6-4964-8639-BE63333D44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34179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61F6-14BC-4995-8E55-3E963313188F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D9EA-25E6-4964-8639-BE63333D44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7275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dirty="0" smtClean="0"/>
              <a:t>Click to edit Master title style</a:t>
            </a:r>
            <a:endParaRPr lang="zh-HK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dirty="0" smtClean="0"/>
              <a:t>Click to edit Master text styles</a:t>
            </a:r>
          </a:p>
          <a:p>
            <a:pPr lvl="1"/>
            <a:r>
              <a:rPr lang="en-US" altLang="zh-HK" dirty="0" smtClean="0"/>
              <a:t>Second level</a:t>
            </a:r>
          </a:p>
          <a:p>
            <a:pPr lvl="2"/>
            <a:r>
              <a:rPr lang="en-US" altLang="zh-HK" dirty="0" smtClean="0"/>
              <a:t>Third level</a:t>
            </a:r>
          </a:p>
          <a:p>
            <a:pPr lvl="3"/>
            <a:r>
              <a:rPr lang="en-US" altLang="zh-HK" dirty="0" smtClean="0"/>
              <a:t>Fourth level</a:t>
            </a:r>
          </a:p>
          <a:p>
            <a:pPr lvl="4"/>
            <a:r>
              <a:rPr lang="en-US" altLang="zh-HK" dirty="0" smtClean="0"/>
              <a:t>Fifth level</a:t>
            </a:r>
            <a:endParaRPr lang="zh-HK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E61F6-14BC-4995-8E55-3E963313188F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4D9EA-25E6-4964-8639-BE63333D44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4657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ill Sans Ultra Bold Condensed" pitchFamily="34" charset="0"/>
          <a:ea typeface="+mj-ea"/>
          <a:cs typeface="Ebrima" pitchFamily="2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FangSong" pitchFamily="49" charset="-122"/>
          <a:ea typeface="FangSong" pitchFamily="49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FangSong" pitchFamily="49" charset="-122"/>
          <a:ea typeface="FangSong" pitchFamily="49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FangSong" pitchFamily="49" charset="-122"/>
          <a:ea typeface="FangSong" pitchFamily="49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FangSong" pitchFamily="49" charset="-122"/>
          <a:ea typeface="FangSong" pitchFamily="49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FangSong" pitchFamily="49" charset="-122"/>
          <a:ea typeface="FangSong" pitchFamily="49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HK" sz="4000" dirty="0" smtClean="0"/>
              <a:t>Sacred Heart </a:t>
            </a:r>
            <a:r>
              <a:rPr lang="en-US" altLang="zh-HK" sz="4000" dirty="0" err="1" smtClean="0"/>
              <a:t>Canossian</a:t>
            </a:r>
            <a:r>
              <a:rPr lang="en-US" altLang="zh-HK" sz="4000" dirty="0" smtClean="0"/>
              <a:t> College</a:t>
            </a:r>
            <a:endParaRPr lang="zh-HK" alt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32505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b="1" dirty="0"/>
              <a:t>Our </a:t>
            </a:r>
            <a:r>
              <a:rPr lang="en-US" altLang="zh-HK" b="1" dirty="0" err="1"/>
              <a:t>Foundress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i="1" dirty="0" err="1" smtClean="0">
                <a:effectLst/>
              </a:rPr>
              <a:t>Canossian</a:t>
            </a:r>
            <a:r>
              <a:rPr lang="en-US" altLang="zh-HK" i="1" dirty="0" smtClean="0">
                <a:effectLst/>
              </a:rPr>
              <a:t> educator should try to handle each one in the way she is made, valuing the benefit of education in the formation of the heart.</a:t>
            </a:r>
            <a:endParaRPr lang="en-US" altLang="zh-HK" dirty="0" smtClean="0">
              <a:effectLst/>
            </a:endParaRPr>
          </a:p>
          <a:p>
            <a:pPr marL="0" indent="0">
              <a:buNone/>
            </a:pPr>
            <a:endParaRPr lang="zh-HK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839405"/>
            <a:ext cx="200025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8296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it-IT" altLang="zh-HK" b="1" dirty="0"/>
              <a:t>Our Motto - "VIA VERITAS VITA"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HK" dirty="0" smtClean="0">
                <a:effectLst/>
              </a:rPr>
              <a:t>Our motto draws its inspiration from Jesus Christ who is THE WAY, THE TRUTH and THE LIFE. We take Him as our model and seek to follow His footsteps.</a:t>
            </a:r>
          </a:p>
          <a:p>
            <a:r>
              <a:rPr lang="en-US" altLang="zh-HK" b="1" dirty="0" smtClean="0">
                <a:effectLst/>
              </a:rPr>
              <a:t>VIA - WAY</a:t>
            </a:r>
            <a:endParaRPr lang="en-US" altLang="zh-HK" dirty="0" smtClean="0">
              <a:effectLst/>
            </a:endParaRPr>
          </a:p>
          <a:p>
            <a:r>
              <a:rPr lang="en-US" altLang="zh-HK" dirty="0" smtClean="0">
                <a:effectLst/>
              </a:rPr>
              <a:t>To walk confidently and joyfully in the path of life, overcoming all difficulties with fortitude and prayer.</a:t>
            </a:r>
          </a:p>
          <a:p>
            <a:r>
              <a:rPr lang="en-US" altLang="zh-HK" b="1" dirty="0" smtClean="0">
                <a:effectLst/>
              </a:rPr>
              <a:t>VERITAS - TRUTH</a:t>
            </a:r>
            <a:endParaRPr lang="en-US" altLang="zh-HK" dirty="0" smtClean="0">
              <a:effectLst/>
            </a:endParaRPr>
          </a:p>
          <a:p>
            <a:r>
              <a:rPr lang="en-US" altLang="zh-HK" dirty="0" smtClean="0">
                <a:effectLst/>
              </a:rPr>
              <a:t>To be sincere in word and action, and to be open to truth and knowledge.</a:t>
            </a:r>
          </a:p>
          <a:p>
            <a:r>
              <a:rPr lang="en-US" altLang="zh-HK" b="1" dirty="0" smtClean="0">
                <a:effectLst/>
              </a:rPr>
              <a:t>VITA - LIFE</a:t>
            </a:r>
            <a:endParaRPr lang="en-US" altLang="zh-HK" dirty="0" smtClean="0">
              <a:effectLst/>
            </a:endParaRPr>
          </a:p>
          <a:p>
            <a:r>
              <a:rPr lang="en-US" altLang="zh-HK" dirty="0" smtClean="0">
                <a:effectLst/>
              </a:rPr>
              <a:t>To live for others, be ready to share, serve and sacrifice for others.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6153740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b="1" dirty="0"/>
              <a:t>School Mission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>
                <a:effectLst/>
              </a:rPr>
              <a:t>We aim at providing an all-round education of Christian values and formation of the heart to empower our youngsters to be women of integrity and versatility with global awareness.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089211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166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Sacred Heart Canossian College</vt:lpstr>
      <vt:lpstr>Our Foundress</vt:lpstr>
      <vt:lpstr>Our Motto - "VIA VERITAS VITA"</vt:lpstr>
      <vt:lpstr>School Mission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Sacred Heart Canossian College</dc:title>
  <dc:creator>s141146</dc:creator>
  <cp:lastModifiedBy>s141146</cp:lastModifiedBy>
  <cp:revision>2</cp:revision>
  <dcterms:created xsi:type="dcterms:W3CDTF">2015-05-06T03:10:34Z</dcterms:created>
  <dcterms:modified xsi:type="dcterms:W3CDTF">2015-05-06T03:27:00Z</dcterms:modified>
</cp:coreProperties>
</file>