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altLang="zh-HK" dirty="0" smtClean="0"/>
              <a:t>Sacred Heart </a:t>
            </a:r>
            <a:r>
              <a:rPr lang="en-US" altLang="zh-HK" dirty="0" err="1" smtClean="0"/>
              <a:t>Canossian</a:t>
            </a:r>
            <a:r>
              <a:rPr lang="en-US" altLang="zh-HK" dirty="0" smtClean="0"/>
              <a:t> College</a:t>
            </a:r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dirty="0" smtClean="0"/>
              <a:t>1860-2015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34008"/>
            <a:ext cx="1368152" cy="184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552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823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796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i="0"/>
            </a:lvl1pPr>
          </a:lstStyle>
          <a:p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altLang="zh-HK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280" y="332656"/>
            <a:ext cx="1080120" cy="145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426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4273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8201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6474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9529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7284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442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6346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9000" r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dirty="0" smtClean="0"/>
              <a:t>Click to edit Master title style</a:t>
            </a:r>
            <a:endParaRPr lang="zh-HK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B4859-0561-4A48-9647-A3341DDB3C0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D52F6-5486-4ACD-B713-92BDAA8487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1457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dirty="0" smtClean="0"/>
              <a:t>Sacred Heart </a:t>
            </a:r>
            <a:r>
              <a:rPr lang="en-US" altLang="zh-HK" dirty="0" err="1" smtClean="0"/>
              <a:t>Canossian</a:t>
            </a:r>
            <a:r>
              <a:rPr lang="en-US" altLang="zh-HK" dirty="0" smtClean="0"/>
              <a:t> College</a:t>
            </a:r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HK" dirty="0" smtClean="0"/>
              <a:t>1860-2015</a:t>
            </a:r>
            <a:endParaRPr lang="zh-HK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8405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3944">
        <p:cut/>
      </p:transition>
    </mc:Choice>
    <mc:Fallback>
      <p:transition advTm="3944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>
                <a:latin typeface="Freestyle Script" pitchFamily="66" charset="0"/>
              </a:rPr>
              <a:t>Our </a:t>
            </a:r>
            <a:r>
              <a:rPr lang="en-US" altLang="zh-HK" dirty="0" err="1" smtClean="0">
                <a:latin typeface="Freestyle Script" pitchFamily="66" charset="0"/>
              </a:rPr>
              <a:t>Foundress</a:t>
            </a:r>
            <a:endParaRPr lang="zh-HK" altLang="en-US" dirty="0">
              <a:latin typeface="Freestyle Scrip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HK" sz="3600" dirty="0" smtClean="0">
                <a:latin typeface="Bickham Script Pro Semibold" pitchFamily="66" charset="0"/>
              </a:rPr>
              <a:t>Our </a:t>
            </a:r>
            <a:r>
              <a:rPr lang="en-US" altLang="zh-HK" sz="3600" dirty="0" err="1" smtClean="0">
                <a:latin typeface="Bickham Script Pro Semibold" pitchFamily="66" charset="0"/>
              </a:rPr>
              <a:t>foundress</a:t>
            </a:r>
            <a:r>
              <a:rPr lang="en-US" altLang="zh-HK" sz="3600" dirty="0" smtClean="0">
                <a:latin typeface="Bickham Script Pro Semibold" pitchFamily="66" charset="0"/>
              </a:rPr>
              <a:t> mission</a:t>
            </a:r>
            <a:endParaRPr lang="en-US" altLang="zh-HK" sz="3600" dirty="0">
              <a:latin typeface="Bickham Script Pro Semibold" pitchFamily="66" charset="0"/>
            </a:endParaRPr>
          </a:p>
          <a:p>
            <a:r>
              <a:rPr lang="en-US" altLang="zh-HK" sz="3600" dirty="0" smtClean="0">
                <a:latin typeface="Bickham Script Pro Semibold" pitchFamily="66" charset="0"/>
              </a:rPr>
              <a:t> </a:t>
            </a:r>
          </a:p>
          <a:p>
            <a:r>
              <a:rPr lang="en-US" altLang="zh-HK" sz="3600" dirty="0" err="1" smtClean="0">
                <a:latin typeface="Bickham Script Pro Semibold" pitchFamily="66" charset="0"/>
              </a:rPr>
              <a:t>Canossian</a:t>
            </a:r>
            <a:r>
              <a:rPr lang="en-US" altLang="zh-HK" sz="3600" dirty="0" smtClean="0">
                <a:latin typeface="Bickham Script Pro Semibold" pitchFamily="66" charset="0"/>
              </a:rPr>
              <a:t> educator should try to handle each one in the way she is made, valuing the benefit of education in the formation of the heart.</a:t>
            </a:r>
          </a:p>
          <a:p>
            <a:r>
              <a:rPr lang="en-US" altLang="zh-HK" sz="3600" dirty="0" smtClean="0">
                <a:latin typeface="Bickham Script Pro Semibold" pitchFamily="66" charset="0"/>
              </a:rPr>
              <a:t> </a:t>
            </a:r>
          </a:p>
          <a:p>
            <a:r>
              <a:rPr lang="en-US" altLang="zh-HK" sz="3600" dirty="0" smtClean="0">
                <a:latin typeface="Bickham Script Pro Semibold" pitchFamily="66" charset="0"/>
              </a:rPr>
              <a:t>St Magdalene of Canossa</a:t>
            </a:r>
          </a:p>
          <a:p>
            <a:r>
              <a:rPr lang="en-US" altLang="zh-HK" sz="3000" dirty="0" smtClean="0"/>
              <a:t> </a:t>
            </a:r>
            <a:endParaRPr lang="zh-HK" alt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717032"/>
            <a:ext cx="2000250" cy="26955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19361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627">
        <p:fade/>
      </p:transition>
    </mc:Choice>
    <mc:Fallback>
      <p:transition spd="med" advTm="146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sz="3600" dirty="0" smtClean="0">
                <a:solidFill>
                  <a:schemeClr val="accent2">
                    <a:lumMod val="50000"/>
                  </a:schemeClr>
                </a:solidFill>
                <a:latin typeface="Showcard Gothic" pitchFamily="82" charset="0"/>
              </a:rPr>
              <a:t>Our Motto- "VIA VERITAS VITA"</a:t>
            </a:r>
            <a:endParaRPr lang="zh-HK" altLang="en-US" sz="3600" dirty="0">
              <a:solidFill>
                <a:schemeClr val="accent2">
                  <a:lumMod val="50000"/>
                </a:schemeClr>
              </a:solidFill>
              <a:latin typeface="Showcard Gothi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zh-HK" dirty="0" smtClean="0">
                <a:latin typeface="Batang" pitchFamily="18" charset="-127"/>
                <a:ea typeface="Batang" pitchFamily="18" charset="-127"/>
              </a:rPr>
              <a:t>Our motto draws its inspiration from Jesus Christ who is THE WAY, THE TRUTH and THE LIFE.  We take Him as our model and seek to follow His footsteps.</a:t>
            </a:r>
          </a:p>
          <a:p>
            <a:r>
              <a:rPr lang="en-US" altLang="zh-HK" dirty="0" smtClean="0">
                <a:latin typeface="Batang" pitchFamily="18" charset="-127"/>
                <a:ea typeface="Batang" pitchFamily="18" charset="-127"/>
              </a:rPr>
              <a:t> </a:t>
            </a:r>
          </a:p>
          <a:p>
            <a:r>
              <a:rPr lang="en-US" altLang="zh-HK" b="1" dirty="0" smtClean="0">
                <a:solidFill>
                  <a:schemeClr val="accent2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VIA - WAY</a:t>
            </a:r>
          </a:p>
          <a:p>
            <a:r>
              <a:rPr lang="en-US" altLang="zh-HK" dirty="0" smtClean="0">
                <a:latin typeface="Batang" pitchFamily="18" charset="-127"/>
                <a:ea typeface="Batang" pitchFamily="18" charset="-127"/>
              </a:rPr>
              <a:t> </a:t>
            </a:r>
          </a:p>
          <a:p>
            <a:r>
              <a:rPr lang="en-US" altLang="zh-HK" dirty="0" smtClean="0">
                <a:latin typeface="Batang" pitchFamily="18" charset="-127"/>
                <a:ea typeface="Batang" pitchFamily="18" charset="-127"/>
              </a:rPr>
              <a:t>To walk confidently and joyfully in the path of life, overcoming all difficulties with fortitude and prayer.</a:t>
            </a:r>
          </a:p>
          <a:p>
            <a:r>
              <a:rPr lang="en-US" altLang="zh-HK" dirty="0" smtClean="0">
                <a:latin typeface="Batang" pitchFamily="18" charset="-127"/>
                <a:ea typeface="Batang" pitchFamily="18" charset="-127"/>
              </a:rPr>
              <a:t> </a:t>
            </a:r>
          </a:p>
          <a:p>
            <a:r>
              <a:rPr lang="en-US" altLang="zh-HK" b="1" dirty="0" smtClean="0">
                <a:solidFill>
                  <a:schemeClr val="accent2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VERITAS - TRUTH</a:t>
            </a:r>
          </a:p>
          <a:p>
            <a:r>
              <a:rPr lang="en-US" altLang="zh-HK" dirty="0" smtClean="0">
                <a:latin typeface="Batang" pitchFamily="18" charset="-127"/>
                <a:ea typeface="Batang" pitchFamily="18" charset="-127"/>
              </a:rPr>
              <a:t> </a:t>
            </a:r>
          </a:p>
          <a:p>
            <a:r>
              <a:rPr lang="en-US" altLang="zh-HK" dirty="0" smtClean="0">
                <a:latin typeface="Batang" pitchFamily="18" charset="-127"/>
                <a:ea typeface="Batang" pitchFamily="18" charset="-127"/>
              </a:rPr>
              <a:t>To be sincere in word and action, and to be open to truth and knowledge.</a:t>
            </a:r>
          </a:p>
          <a:p>
            <a:r>
              <a:rPr lang="en-US" altLang="zh-HK" dirty="0" smtClean="0">
                <a:latin typeface="Batang" pitchFamily="18" charset="-127"/>
                <a:ea typeface="Batang" pitchFamily="18" charset="-127"/>
              </a:rPr>
              <a:t> </a:t>
            </a:r>
          </a:p>
          <a:p>
            <a:r>
              <a:rPr lang="en-US" altLang="zh-HK" b="1" dirty="0" smtClean="0">
                <a:solidFill>
                  <a:schemeClr val="accent2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VITA - LIFE</a:t>
            </a:r>
          </a:p>
          <a:p>
            <a:r>
              <a:rPr lang="en-US" altLang="zh-HK" dirty="0" smtClean="0">
                <a:latin typeface="Batang" pitchFamily="18" charset="-127"/>
                <a:ea typeface="Batang" pitchFamily="18" charset="-127"/>
              </a:rPr>
              <a:t> </a:t>
            </a:r>
          </a:p>
          <a:p>
            <a:r>
              <a:rPr lang="en-US" altLang="zh-HK" dirty="0" smtClean="0">
                <a:latin typeface="Batang" pitchFamily="18" charset="-127"/>
                <a:ea typeface="Batang" pitchFamily="18" charset="-127"/>
              </a:rPr>
              <a:t>To live for others, be ready to share, serve and sacrifice for others.</a:t>
            </a:r>
          </a:p>
          <a:p>
            <a:endParaRPr lang="zh-HK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7239394"/>
      </p:ext>
    </p:extLst>
  </p:cSld>
  <p:clrMapOvr>
    <a:masterClrMapping/>
  </p:clrMapOvr>
  <p:transition spd="slow" advTm="3997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>
                <a:latin typeface="Segoe Script" pitchFamily="34" charset="0"/>
              </a:rPr>
              <a:t>School Mission</a:t>
            </a:r>
            <a:endParaRPr lang="zh-HK" altLang="en-US" dirty="0">
              <a:latin typeface="Segoe Scrip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sz="2800" dirty="0" smtClean="0">
                <a:latin typeface="Harlow Solid Italic" pitchFamily="82" charset="0"/>
              </a:rPr>
              <a:t>We aim at providing an all-round education of Christian values and formation of the heart to empower our youngsters to be women of integrity and versatility with global awareness.</a:t>
            </a:r>
            <a:endParaRPr lang="zh-HK" altLang="en-US" sz="2800" dirty="0">
              <a:latin typeface="Harlow Solid Italic" pitchFamily="8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012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7865">
        <p14:gallery dir="l"/>
      </p:transition>
    </mc:Choice>
    <mc:Fallback>
      <p:transition spd="slow" advTm="786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7|1|6.2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182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Sacred Heart Canossian College</vt:lpstr>
      <vt:lpstr>Our Foundress</vt:lpstr>
      <vt:lpstr>Our Motto- "VIA VERITAS VITA"</vt:lpstr>
      <vt:lpstr>School Mission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s141125</dc:creator>
  <cp:lastModifiedBy>s141125</cp:lastModifiedBy>
  <cp:revision>4</cp:revision>
  <dcterms:created xsi:type="dcterms:W3CDTF">2015-04-24T01:46:38Z</dcterms:created>
  <dcterms:modified xsi:type="dcterms:W3CDTF">2015-04-24T02:26:41Z</dcterms:modified>
</cp:coreProperties>
</file>