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3516E-8D8A-4A98-B400-A55D9EDF293A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E14CD-669B-4E4E-A128-02E8F5862B76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0196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82FC1-68E4-4513-85BE-9A3A5051BBBF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0AA15-5D07-45F0-A39E-C474295AC72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7223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F0AA15-5D07-45F0-A39E-C474295AC720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05927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cript MT Bold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HK" dirty="0" smtClean="0"/>
              <a:t>Click to edit Master subtitle style</a:t>
            </a:r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0"/>
            <a:ext cx="3633936" cy="488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673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9164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956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5949280"/>
            <a:ext cx="609600" cy="81991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Script MT Bold" pitchFamily="66" charset="0"/>
              </a:defRPr>
            </a:lvl1pPr>
          </a:lstStyle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3796933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86817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821057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135783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4115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29214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1923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46598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zh-HK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EE3F1-F9D0-49CA-88D4-0C35DED688F3}" type="datetimeFigureOut">
              <a:rPr lang="zh-HK" altLang="en-US" smtClean="0"/>
              <a:t>27/4/2015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B3937-8F3C-446E-8917-A27FC6270BF0}" type="slidenum">
              <a:rPr lang="zh-HK" altLang="en-US" smtClean="0"/>
              <a:t>‹#›</a:t>
            </a:fld>
            <a:endParaRPr lang="zh-HK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15" y="3284984"/>
            <a:ext cx="8202170" cy="3458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45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cript MT Bold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941168"/>
            <a:ext cx="6400800" cy="1752600"/>
          </a:xfrm>
        </p:spPr>
        <p:txBody>
          <a:bodyPr/>
          <a:lstStyle/>
          <a:p>
            <a:r>
              <a:rPr lang="en-US" altLang="zh-HK" b="1" dirty="0">
                <a:solidFill>
                  <a:schemeClr val="bg2">
                    <a:lumMod val="10000"/>
                  </a:schemeClr>
                </a:solidFill>
              </a:rPr>
              <a:t>Sacred Heart </a:t>
            </a:r>
            <a:r>
              <a:rPr lang="en-US" altLang="zh-HK" b="1" dirty="0" err="1">
                <a:solidFill>
                  <a:schemeClr val="bg2">
                    <a:lumMod val="10000"/>
                  </a:schemeClr>
                </a:solidFill>
              </a:rPr>
              <a:t>Canossian</a:t>
            </a:r>
            <a:r>
              <a:rPr lang="en-US" altLang="zh-HK" b="1" dirty="0">
                <a:solidFill>
                  <a:schemeClr val="bg2">
                    <a:lumMod val="10000"/>
                  </a:schemeClr>
                </a:solidFill>
              </a:rPr>
              <a:t> College</a:t>
            </a:r>
            <a:endParaRPr lang="zh-HK" alt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959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 advClick="0" advTm="1000"/>
    </mc:Choice>
    <mc:Fallback>
      <p:transition advClick="0" advTm="1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486962"/>
              </p:ext>
            </p:extLst>
          </p:nvPr>
        </p:nvGraphicFramePr>
        <p:xfrm>
          <a:off x="1228725" y="3268821"/>
          <a:ext cx="6686550" cy="365760"/>
        </p:xfrm>
        <a:graphic>
          <a:graphicData uri="http://schemas.openxmlformats.org/drawingml/2006/table">
            <a:tbl>
              <a:tblPr/>
              <a:tblGrid>
                <a:gridCol w="1905000"/>
                <a:gridCol w="4781550"/>
              </a:tblGrid>
              <a:tr h="0">
                <a:tc>
                  <a:txBody>
                    <a:bodyPr/>
                    <a:lstStyle/>
                    <a:p>
                      <a:endParaRPr lang="zh-HK" alt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ctrTitle" idx="4294967295"/>
          </p:nvPr>
        </p:nvSpPr>
        <p:spPr>
          <a:xfrm>
            <a:off x="2827834" y="2204864"/>
            <a:ext cx="5796136" cy="2579712"/>
          </a:xfrm>
          <a:prstGeom prst="rect">
            <a:avLst/>
          </a:prstGeom>
        </p:spPr>
        <p:txBody>
          <a:bodyPr/>
          <a:lstStyle/>
          <a:p>
            <a:pPr algn="l"/>
            <a:r>
              <a:rPr kumimoji="1" lang="en-US" altLang="zh-HK" sz="1800" dirty="0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  <a:t/>
            </a:r>
            <a:br>
              <a:rPr kumimoji="1" lang="en-US" altLang="zh-HK" sz="1800" dirty="0">
                <a:solidFill>
                  <a:srgbClr val="000000"/>
                </a:solidFill>
                <a:latin typeface="Arial" pitchFamily="34" charset="0"/>
                <a:ea typeface="新細明體" pitchFamily="18" charset="-120"/>
                <a:cs typeface="Arial" pitchFamily="34" charset="0"/>
              </a:rPr>
            </a:br>
            <a:r>
              <a:rPr lang="en-US" altLang="zh-HK" sz="2800" i="1" dirty="0" err="1">
                <a:latin typeface="Franklin Gothic Medium Cond" pitchFamily="34" charset="0"/>
              </a:rPr>
              <a:t>Canossian</a:t>
            </a:r>
            <a:r>
              <a:rPr lang="en-US" altLang="zh-HK" sz="2800" i="1" dirty="0">
                <a:latin typeface="Franklin Gothic Medium Cond" pitchFamily="34" charset="0"/>
              </a:rPr>
              <a:t> educator should try to handle each one in the way she is made, valuing the benefit of education in the formation of the heart.</a:t>
            </a:r>
            <a:r>
              <a:rPr lang="en-US" altLang="zh-HK" sz="2800" dirty="0">
                <a:latin typeface="Franklin Gothic Medium Cond" pitchFamily="34" charset="0"/>
              </a:rPr>
              <a:t/>
            </a:r>
            <a:br>
              <a:rPr lang="en-US" altLang="zh-HK" sz="2800" dirty="0">
                <a:latin typeface="Franklin Gothic Medium Cond" pitchFamily="34" charset="0"/>
              </a:rPr>
            </a:br>
            <a:r>
              <a:rPr lang="en-US" altLang="zh-HK" sz="2800" i="1" dirty="0">
                <a:latin typeface="Franklin Gothic Medium Cond" pitchFamily="34" charset="0"/>
              </a:rPr>
              <a:t>St Magdalene of Canossa</a:t>
            </a:r>
            <a:r>
              <a:rPr lang="en-US" altLang="zh-HK" sz="2800" dirty="0">
                <a:latin typeface="Franklin Gothic Medium Cond" pitchFamily="34" charset="0"/>
              </a:rPr>
              <a:t/>
            </a:r>
            <a:br>
              <a:rPr lang="en-US" altLang="zh-HK" sz="2800" dirty="0">
                <a:latin typeface="Franklin Gothic Medium Cond" pitchFamily="34" charset="0"/>
              </a:rPr>
            </a:br>
            <a:r>
              <a:rPr kumimoji="1" lang="zh-HK" altLang="zh-H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  <a:t/>
            </a:r>
            <a:br>
              <a:rPr kumimoji="1" lang="zh-HK" altLang="zh-HK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rPr>
            </a:br>
            <a:endParaRPr lang="zh-HK" altLang="en-US" sz="1800" dirty="0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131175" y="1384702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HK" altLang="zh-HK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新細明體" pitchFamily="18" charset="-120"/>
                <a:cs typeface="Arial" pitchFamily="34" charset="0"/>
              </a:rPr>
              <a:t> </a:t>
            </a:r>
            <a:endParaRPr kumimoji="1" lang="zh-HK" altLang="zh-HK" sz="1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新細明體" pitchFamily="18" charset="-12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04864"/>
            <a:ext cx="2000250" cy="2695575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683693" y="378242"/>
            <a:ext cx="5637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zh-HK" altLang="zh-HK" sz="2800" dirty="0">
                <a:solidFill>
                  <a:srgbClr val="000000"/>
                </a:solidFill>
                <a:latin typeface="Script MT Bold" pitchFamily="66" charset="0"/>
                <a:ea typeface="Microsoft YaHei" pitchFamily="34" charset="-122"/>
                <a:cs typeface="Arial" pitchFamily="34" charset="0"/>
              </a:rPr>
              <a:t>Our Foundress' Mission</a:t>
            </a:r>
            <a:endParaRPr lang="zh-HK" altLang="en-US" sz="2800" dirty="0">
              <a:latin typeface="Script MT Bold" pitchFamily="66" charset="0"/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94454656"/>
      </p:ext>
    </p:extLst>
  </p:cSld>
  <p:clrMapOvr>
    <a:masterClrMapping/>
  </p:clrMapOvr>
  <p:transition spd="slow" advClick="0" advTm="100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9489" y="404664"/>
            <a:ext cx="748883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HK" sz="2400" b="1" dirty="0">
                <a:latin typeface="Franklin Gothic Medium Cond" pitchFamily="34" charset="0"/>
              </a:rPr>
              <a:t>Our Motto - "VIA VERITAS VITA"</a:t>
            </a:r>
            <a:endParaRPr lang="en-US" altLang="zh-HK" sz="2400" dirty="0">
              <a:latin typeface="Franklin Gothic Medium Cond" pitchFamily="34" charset="0"/>
            </a:endParaRPr>
          </a:p>
          <a:p>
            <a:r>
              <a:rPr lang="en-US" altLang="zh-HK" sz="2400" dirty="0">
                <a:latin typeface="Franklin Gothic Medium Cond" pitchFamily="34" charset="0"/>
              </a:rPr>
              <a:t>Our motto draws its inspiration from Jesus Christ who is THE WAY, THE TRUTH and THE LIFE.  We take Him as our model and seek to follow His footsteps.</a:t>
            </a:r>
          </a:p>
          <a:p>
            <a:r>
              <a:rPr lang="en-US" altLang="zh-HK" sz="2400" b="1" dirty="0">
                <a:latin typeface="Franklin Gothic Medium Cond" pitchFamily="34" charset="0"/>
              </a:rPr>
              <a:t>VIA - WAY</a:t>
            </a:r>
            <a:endParaRPr lang="en-US" altLang="zh-HK" sz="2400" dirty="0">
              <a:latin typeface="Franklin Gothic Medium Cond" pitchFamily="34" charset="0"/>
            </a:endParaRPr>
          </a:p>
          <a:p>
            <a:r>
              <a:rPr lang="en-US" altLang="zh-HK" sz="2400" dirty="0">
                <a:latin typeface="Franklin Gothic Medium Cond" pitchFamily="34" charset="0"/>
              </a:rPr>
              <a:t>To walk confidently and joyfully in the path of life, overcoming all difficulties with fortitude and prayer.</a:t>
            </a:r>
          </a:p>
          <a:p>
            <a:r>
              <a:rPr lang="en-US" altLang="zh-HK" sz="2400" b="1" dirty="0">
                <a:latin typeface="Franklin Gothic Medium Cond" pitchFamily="34" charset="0"/>
              </a:rPr>
              <a:t>VERITAS - TRUTH</a:t>
            </a:r>
            <a:endParaRPr lang="en-US" altLang="zh-HK" sz="2400" dirty="0">
              <a:latin typeface="Franklin Gothic Medium Cond" pitchFamily="34" charset="0"/>
            </a:endParaRPr>
          </a:p>
          <a:p>
            <a:r>
              <a:rPr lang="en-US" altLang="zh-HK" sz="2400" dirty="0">
                <a:latin typeface="Franklin Gothic Medium Cond" pitchFamily="34" charset="0"/>
              </a:rPr>
              <a:t>To be sincere in word and action, and to be open to truth and knowledge.</a:t>
            </a:r>
          </a:p>
          <a:p>
            <a:r>
              <a:rPr lang="en-US" altLang="zh-HK" sz="2400" b="1" dirty="0">
                <a:latin typeface="Franklin Gothic Medium Cond" pitchFamily="34" charset="0"/>
              </a:rPr>
              <a:t>VITA - LIFE</a:t>
            </a:r>
            <a:endParaRPr lang="en-US" altLang="zh-HK" sz="2400" dirty="0">
              <a:latin typeface="Franklin Gothic Medium Cond" pitchFamily="34" charset="0"/>
            </a:endParaRPr>
          </a:p>
          <a:p>
            <a:r>
              <a:rPr lang="en-US" altLang="zh-HK" sz="2400" dirty="0">
                <a:latin typeface="Franklin Gothic Medium Cond" pitchFamily="34" charset="0"/>
              </a:rPr>
              <a:t>To live for others, be ready to share, serve and sacrifice for others.</a:t>
            </a:r>
          </a:p>
          <a:p>
            <a:r>
              <a:rPr lang="en-US" altLang="zh-HK" sz="2400" b="1" dirty="0">
                <a:latin typeface="Franklin Gothic Medium Cond" pitchFamily="34" charset="0"/>
              </a:rPr>
              <a:t>School Mission</a:t>
            </a:r>
            <a:endParaRPr lang="en-US" altLang="zh-HK" sz="24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078838"/>
      </p:ext>
    </p:extLst>
  </p:cSld>
  <p:clrMapOvr>
    <a:masterClrMapping/>
  </p:clrMapOvr>
  <p:transition spd="slow" advClick="0" advTm="3000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11560" y="1196752"/>
            <a:ext cx="7772400" cy="1470025"/>
          </a:xfrm>
        </p:spPr>
        <p:txBody>
          <a:bodyPr/>
          <a:lstStyle/>
          <a:p>
            <a:pPr algn="l"/>
            <a:r>
              <a:rPr lang="en-US" altLang="zh-HK" sz="4000" b="1" dirty="0" smtClean="0"/>
              <a:t>-School </a:t>
            </a:r>
            <a:r>
              <a:rPr lang="en-US" altLang="zh-HK" sz="4000" b="1" dirty="0"/>
              <a:t>Mission</a:t>
            </a:r>
            <a:r>
              <a:rPr lang="en-US" altLang="zh-HK" sz="4000" dirty="0">
                <a:latin typeface="Franklin Gothic Medium Cond" pitchFamily="34" charset="0"/>
              </a:rPr>
              <a:t/>
            </a:r>
            <a:br>
              <a:rPr lang="en-US" altLang="zh-HK" sz="4000" dirty="0">
                <a:latin typeface="Franklin Gothic Medium Cond" pitchFamily="34" charset="0"/>
              </a:rPr>
            </a:br>
            <a:r>
              <a:rPr lang="en-US" altLang="zh-HK" sz="3600" dirty="0" smtClean="0">
                <a:latin typeface="Franklin Gothic Medium Cond" pitchFamily="34" charset="0"/>
              </a:rPr>
              <a:t>We </a:t>
            </a:r>
            <a:r>
              <a:rPr lang="en-US" altLang="zh-HK" sz="3600" dirty="0">
                <a:latin typeface="Franklin Gothic Medium Cond" pitchFamily="34" charset="0"/>
              </a:rPr>
              <a:t>aim at providing an all-round education of Christian values and formation of the heart to empower our youngsters to be women of integrity and versatility with global awareness.</a:t>
            </a:r>
            <a:br>
              <a:rPr lang="en-US" altLang="zh-HK" sz="3600" dirty="0">
                <a:latin typeface="Franklin Gothic Medium Cond" pitchFamily="34" charset="0"/>
              </a:rPr>
            </a:br>
            <a:endParaRPr lang="zh-HK" altLang="en-US" sz="3600" dirty="0">
              <a:latin typeface="Franklin Gothic Medium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3870"/>
      </p:ext>
    </p:extLst>
  </p:cSld>
  <p:clrMapOvr>
    <a:masterClrMapping/>
  </p:clrMapOvr>
  <p:transition spd="slow" advClick="0" advTm="4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</Words>
  <Application>Microsoft Office PowerPoint</Application>
  <PresentationFormat>On-screen Show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 Canossian educator should try to handle each one in the way she is made, valuing the benefit of education in the formation of the heart. St Magdalene of Canossa  </vt:lpstr>
      <vt:lpstr>PowerPoint Presentation</vt:lpstr>
      <vt:lpstr>-School Mission We aim at providing an all-round education of Christian values and formation of the heart to empower our youngsters to be women of integrity and versatility with global awareness.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s141112</dc:creator>
  <cp:lastModifiedBy>s141112</cp:lastModifiedBy>
  <cp:revision>4</cp:revision>
  <dcterms:created xsi:type="dcterms:W3CDTF">2015-04-27T04:18:07Z</dcterms:created>
  <dcterms:modified xsi:type="dcterms:W3CDTF">2015-04-27T04:46:19Z</dcterms:modified>
</cp:coreProperties>
</file>