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671" autoAdjust="0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67EE2-3E97-48D8-B0AE-337CDAF4367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F752-FF02-4DDB-8D08-768C220473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2311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4A49A-44EF-4F2D-98A6-DD945D55D8B6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4BCCA-115B-4032-A937-C25670B03B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717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4BCCA-115B-4032-A937-C25670B03B1E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933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180" y="3212976"/>
            <a:ext cx="7772400" cy="1470025"/>
          </a:xfrm>
        </p:spPr>
        <p:txBody>
          <a:bodyPr>
            <a:normAutofit/>
          </a:bodyPr>
          <a:lstStyle>
            <a:lvl1pPr algn="l">
              <a:defRPr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6064" y="4725144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dirty="0" smtClean="0"/>
              <a:t>Click to edit Master subtitle style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22260" y="4293096"/>
            <a:ext cx="7776864" cy="2520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23" b="9847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340768"/>
            <a:ext cx="1911672" cy="257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08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066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626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68572" y="0"/>
            <a:ext cx="9433048" cy="14366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633" y="2924944"/>
            <a:ext cx="9568536" cy="40341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2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1387"/>
            <a:ext cx="902539" cy="121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3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6270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120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23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08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472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553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527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E32BD-06EB-4C68-B613-E5829BAF4A3F}" type="datetimeFigureOut">
              <a:rPr lang="zh-HK" altLang="en-US" smtClean="0"/>
              <a:t>24/4/2015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13363-7F0A-4002-AF60-60BDC0E33C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7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School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4725144"/>
            <a:ext cx="6400800" cy="1752600"/>
          </a:xfrm>
        </p:spPr>
        <p:txBody>
          <a:bodyPr/>
          <a:lstStyle/>
          <a:p>
            <a:r>
              <a:rPr lang="en-US" altLang="zh-HK" dirty="0" smtClean="0"/>
              <a:t>Kasey Kwok 1E(14)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1793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solidFill>
                  <a:schemeClr val="bg1">
                    <a:lumMod val="95000"/>
                  </a:schemeClr>
                </a:solidFill>
              </a:rPr>
              <a:t>Our </a:t>
            </a:r>
            <a:r>
              <a:rPr lang="en-US" altLang="zh-HK" dirty="0" err="1" smtClean="0">
                <a:solidFill>
                  <a:schemeClr val="bg1">
                    <a:lumMod val="95000"/>
                  </a:schemeClr>
                </a:solidFill>
              </a:rPr>
              <a:t>Foundress</a:t>
            </a:r>
            <a:endParaRPr lang="zh-HK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</a:t>
            </a:r>
            <a:r>
              <a:rPr lang="en-US" altLang="zh-HK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Foundress</a:t>
            </a:r>
            <a:r>
              <a:rPr lang="en-US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 Mission</a:t>
            </a:r>
          </a:p>
          <a:p>
            <a:pPr marL="0" indent="0">
              <a:buNone/>
            </a:pPr>
            <a:r>
              <a:rPr lang="en-US" altLang="zh-HK" dirty="0" err="1" smtClean="0">
                <a:effectLst/>
              </a:rPr>
              <a:t>Canossian</a:t>
            </a:r>
            <a:r>
              <a:rPr lang="en-US" altLang="zh-HK" dirty="0" smtClean="0">
                <a:effectLst/>
              </a:rPr>
              <a:t> educator should try </a:t>
            </a:r>
            <a:r>
              <a:rPr lang="en-US" altLang="zh-HK" sz="3600" dirty="0" smtClean="0">
                <a:effectLst/>
              </a:rPr>
              <a:t>to handle each one in the way she is made, valuing the benefit of education in the formation of the heart.</a:t>
            </a:r>
          </a:p>
          <a:p>
            <a:pPr marL="0" indent="0">
              <a:buNone/>
            </a:pPr>
            <a:endParaRPr lang="en-US" altLang="zh-HK" sz="3600" dirty="0" smtClean="0">
              <a:effectLst/>
            </a:endParaRPr>
          </a:p>
          <a:p>
            <a:pPr marL="0" indent="0">
              <a:buNone/>
            </a:pPr>
            <a:r>
              <a:rPr lang="en-US" altLang="zh-HK" dirty="0"/>
              <a:t>	</a:t>
            </a:r>
            <a:r>
              <a:rPr lang="en-US" altLang="zh-HK" dirty="0" smtClean="0"/>
              <a:t>		      </a:t>
            </a:r>
            <a:r>
              <a:rPr lang="en-US" altLang="zh-HK" dirty="0" smtClean="0">
                <a:effectLst/>
              </a:rPr>
              <a:t>St Magdalene of Canossa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885" y="4149080"/>
            <a:ext cx="2024640" cy="272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72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Our Motto</a:t>
            </a:r>
            <a:r>
              <a:rPr lang="en-US" altLang="zh-HK" b="1" dirty="0"/>
              <a:t>- </a:t>
            </a:r>
            <a:r>
              <a:rPr lang="en-US" altLang="zh-HK" dirty="0"/>
              <a:t>"VIA VERITAS VITA"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HK" dirty="0" smtClean="0">
                <a:effectLst/>
              </a:rPr>
              <a:t>Our motto draws its inspiration from Jesus Christ who is THE WAY, THE TRUTH and THE LIFE. We take Him as our model and seek to follow His footsteps.</a:t>
            </a:r>
          </a:p>
          <a:p>
            <a:pPr marL="0" indent="0">
              <a:buNone/>
            </a:pPr>
            <a:r>
              <a:rPr lang="en-US" altLang="zh-H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 - WAY</a:t>
            </a:r>
            <a:endParaRPr lang="en-US" altLang="zh-H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HK" dirty="0" smtClean="0">
                <a:effectLst/>
              </a:rPr>
              <a:t>To walk confidently and joyfully in the path of life, overcoming all difficulties with fortitude and prayer.</a:t>
            </a:r>
          </a:p>
          <a:p>
            <a:pPr marL="0" indent="0">
              <a:buNone/>
            </a:pPr>
            <a:r>
              <a:rPr lang="en-US" altLang="zh-H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VERITAS - TRUTH</a:t>
            </a:r>
            <a:endParaRPr lang="en-US" altLang="zh-H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HK" dirty="0" smtClean="0">
                <a:effectLst/>
              </a:rPr>
              <a:t>To be sincere in word and action, and to be open to truth and knowledge.</a:t>
            </a:r>
          </a:p>
          <a:p>
            <a:pPr marL="0" indent="0">
              <a:buNone/>
            </a:pPr>
            <a:r>
              <a:rPr lang="en-US" altLang="zh-H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 - LIFE</a:t>
            </a:r>
            <a:endParaRPr lang="en-US" altLang="zh-H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HK" dirty="0" smtClean="0">
                <a:effectLst/>
              </a:rPr>
              <a:t>To live for others, be ready to share, serve and sacrifice for others.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59959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School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HK" dirty="0" smtClean="0">
                <a:effectLst/>
              </a:rPr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6090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174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School</vt:lpstr>
      <vt:lpstr>Our Foundress</vt:lpstr>
      <vt:lpstr>Our Motto- "VIA VERITAS VITA"</vt:lpstr>
      <vt:lpstr>School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s141072</dc:creator>
  <cp:lastModifiedBy>s141072</cp:lastModifiedBy>
  <cp:revision>8</cp:revision>
  <dcterms:created xsi:type="dcterms:W3CDTF">2015-04-24T01:34:34Z</dcterms:created>
  <dcterms:modified xsi:type="dcterms:W3CDTF">2015-04-24T02:25:13Z</dcterms:modified>
</cp:coreProperties>
</file>