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21D4-08E6-4700-A21F-C5A145AA3AFF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23A6-267C-4564-AFEE-2B0E9A13C9B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0"/>
            <a:ext cx="1905000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7908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21D4-08E6-4700-A21F-C5A145AA3AFF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23A6-267C-4564-AFEE-2B0E9A13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71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21D4-08E6-4700-A21F-C5A145AA3AFF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23A6-267C-4564-AFEE-2B0E9A13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38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21D4-08E6-4700-A21F-C5A145AA3AFF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23A6-267C-4564-AFEE-2B0E9A13C9B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228600"/>
            <a:ext cx="963123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29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21D4-08E6-4700-A21F-C5A145AA3AFF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23A6-267C-4564-AFEE-2B0E9A13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62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21D4-08E6-4700-A21F-C5A145AA3AFF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23A6-267C-4564-AFEE-2B0E9A13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03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21D4-08E6-4700-A21F-C5A145AA3AFF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23A6-267C-4564-AFEE-2B0E9A13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14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21D4-08E6-4700-A21F-C5A145AA3AFF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23A6-267C-4564-AFEE-2B0E9A13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3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21D4-08E6-4700-A21F-C5A145AA3AFF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23A6-267C-4564-AFEE-2B0E9A13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81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21D4-08E6-4700-A21F-C5A145AA3AFF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23A6-267C-4564-AFEE-2B0E9A13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99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121D4-08E6-4700-A21F-C5A145AA3AFF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23A6-267C-4564-AFEE-2B0E9A13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9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346" y="2819400"/>
            <a:ext cx="9223376" cy="388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121D4-08E6-4700-A21F-C5A145AA3AFF}" type="datetimeFigureOut">
              <a:rPr lang="en-US" smtClean="0"/>
              <a:t>4/29/2015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923A6-267C-4564-AFEE-2B0E9A13C9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592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Sacred Heart </a:t>
            </a:r>
            <a:r>
              <a:rPr lang="en-US" dirty="0" err="1" smtClean="0"/>
              <a:t>Canossian</a:t>
            </a:r>
            <a:r>
              <a:rPr lang="en-US" dirty="0" smtClean="0"/>
              <a:t> College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1860-2015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3352800"/>
            <a:ext cx="6858000" cy="3048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6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dirty="0" err="1" smtClean="0"/>
              <a:t>Foundress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Canossian</a:t>
            </a:r>
            <a:r>
              <a:rPr lang="en-US" dirty="0" smtClean="0"/>
              <a:t> educator should try to handle each one in the way she is made, valuing the benefit of education in the formation of the heart.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 Magdalene of Canossa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3352800"/>
            <a:ext cx="2000250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51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Our Motto - "VIA VERITAS VITA"</a:t>
            </a:r>
            <a:br>
              <a:rPr lang="it-IT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Our motto draws its inspiration from Jesus Christ who is THE WAY, THE TRUTH and THE LIFE.  We take Him as our model and seek to follow His footsteps.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VIA - WAY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walk confidently and joyfully in the path of life, overcoming all difficulties with fortitude and prayer.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VERITAS - TRUTH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be sincere in word and action, and to be open to truth and knowledge.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VITA - LIFE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live for others, be ready to share, serve and sacrifice for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1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School Mission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aim at providing an all-round education of Christian values and formation of the heart to empower our youngsters to be women of integrity and versatility with global awareness.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8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161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Sacred Heart Canossian College</vt:lpstr>
      <vt:lpstr>Our Foundress</vt:lpstr>
      <vt:lpstr> Our Motto - "VIA VERITAS VITA" </vt:lpstr>
      <vt:lpstr> School Mission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Sacred Heart Canossian College</dc:title>
  <dc:creator>s141058</dc:creator>
  <cp:lastModifiedBy>s141058</cp:lastModifiedBy>
  <cp:revision>2</cp:revision>
  <dcterms:created xsi:type="dcterms:W3CDTF">2015-04-29T05:09:28Z</dcterms:created>
  <dcterms:modified xsi:type="dcterms:W3CDTF">2015-04-29T05:20:42Z</dcterms:modified>
</cp:coreProperties>
</file>