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141035" initials="" lastIdx="0" clrIdx="0"/>
  <p:cmAuthor id="1" name="s141035" initials="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60"/>
  </p:normalViewPr>
  <p:slideViewPr>
    <p:cSldViewPr>
      <p:cViewPr varScale="1">
        <p:scale>
          <a:sx n="69" d="100"/>
          <a:sy n="69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tx1"/>
                </a:solidFill>
              </a:defRPr>
            </a:lvl1pPr>
          </a:lstStyle>
          <a:p>
            <a:r>
              <a:rPr lang="en-US" altLang="zh-HK" dirty="0" smtClean="0"/>
              <a:t>Sacred Heart </a:t>
            </a:r>
            <a:r>
              <a:rPr lang="en-US" altLang="zh-HK" dirty="0" err="1" smtClean="0"/>
              <a:t>Canossian</a:t>
            </a:r>
            <a:r>
              <a:rPr lang="en-US" altLang="zh-HK" dirty="0" smtClean="0"/>
              <a:t> College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83568" y="3140968"/>
            <a:ext cx="7776864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993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5656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8512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i="1"/>
            </a:lvl1pPr>
          </a:lstStyle>
          <a:p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91058"/>
            <a:ext cx="9144000" cy="35669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072" y="216991"/>
            <a:ext cx="1196032" cy="160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190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6234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2683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030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02457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7184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729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108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E9AED-0F70-4969-ADE8-B7FC655402DF}" type="datetimeFigureOut">
              <a:rPr lang="zh-HK" altLang="en-US" smtClean="0"/>
              <a:t>19/6/2015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4F8F-C644-4719-B999-5D3006E5514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244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HK" dirty="0" smtClean="0"/>
              <a:t>Sacred Heart </a:t>
            </a:r>
            <a:r>
              <a:rPr lang="en-US" altLang="zh-HK" dirty="0" err="1" smtClean="0"/>
              <a:t>Canossian</a:t>
            </a:r>
            <a:r>
              <a:rPr lang="en-US" altLang="zh-HK" dirty="0" smtClean="0"/>
              <a:t> College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zh-HK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85517"/>
            <a:ext cx="1449868" cy="195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0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Our </a:t>
            </a:r>
            <a:r>
              <a:rPr lang="en-US" altLang="zh-HK" dirty="0" err="1"/>
              <a:t>Foundress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3600" dirty="0" smtClean="0">
                <a:effectLst/>
              </a:rPr>
              <a:t>Our </a:t>
            </a:r>
            <a:r>
              <a:rPr lang="en-US" altLang="zh-HK" sz="3600" dirty="0" err="1" smtClean="0">
                <a:effectLst/>
              </a:rPr>
              <a:t>Foundress</a:t>
            </a:r>
            <a:r>
              <a:rPr lang="en-US" altLang="zh-HK" sz="3600" dirty="0" smtClean="0">
                <a:effectLst/>
              </a:rPr>
              <a:t>' Mission</a:t>
            </a:r>
          </a:p>
          <a:p>
            <a:pPr marL="0" indent="0">
              <a:buNone/>
            </a:pPr>
            <a:r>
              <a:rPr lang="en-US" altLang="zh-HK" sz="2800" i="1" dirty="0" err="1" smtClean="0">
                <a:effectLst/>
              </a:rPr>
              <a:t>Canossian</a:t>
            </a:r>
            <a:r>
              <a:rPr lang="en-US" altLang="zh-HK" sz="2800" i="1" dirty="0" smtClean="0">
                <a:effectLst/>
              </a:rPr>
              <a:t> educator should try to handle each one in the way she is made, valuing the benefit of education in the formation of the heart.</a:t>
            </a:r>
          </a:p>
          <a:p>
            <a:pPr marL="0" indent="0" algn="r">
              <a:buNone/>
            </a:pPr>
            <a:r>
              <a:rPr lang="en-US" altLang="zh-HK" sz="2800" i="1" dirty="0" smtClean="0">
                <a:effectLst/>
              </a:rPr>
              <a:t>St Magdalene of Canossa</a:t>
            </a:r>
            <a:endParaRPr lang="zh-HK" alt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01007"/>
            <a:ext cx="2376264" cy="320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4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zh-HK" sz="4000" dirty="0"/>
              <a:t>Our Motto - "VIA VERITAS VITA"</a:t>
            </a:r>
            <a:endParaRPr lang="zh-HK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HK" sz="2400" dirty="0" smtClean="0">
                <a:effectLst/>
              </a:rPr>
              <a:t>Our motto draws its inspiration from Jesus Christ who is THE WAY, THE TRUTH and THE LIFE. We take Him as our model and seek to follow His footsteps.</a:t>
            </a:r>
          </a:p>
          <a:p>
            <a:r>
              <a:rPr lang="en-US" altLang="zh-HK" sz="2400" b="1" dirty="0" smtClean="0">
                <a:effectLst/>
              </a:rPr>
              <a:t>VIA - WAY</a:t>
            </a:r>
            <a:endParaRPr lang="en-US" altLang="zh-HK" sz="2400" dirty="0" smtClean="0">
              <a:effectLst/>
            </a:endParaRPr>
          </a:p>
          <a:p>
            <a:pPr marL="0" indent="0">
              <a:buNone/>
            </a:pPr>
            <a:r>
              <a:rPr lang="en-US" altLang="zh-HK" sz="2400" dirty="0" smtClean="0">
                <a:effectLst/>
              </a:rPr>
              <a:t>To walk confidently and joyfully in the path of life, overcoming all difficulties with fortitude and prayer.</a:t>
            </a:r>
          </a:p>
          <a:p>
            <a:r>
              <a:rPr lang="en-US" altLang="zh-HK" sz="2400" b="1" dirty="0" smtClean="0">
                <a:effectLst/>
              </a:rPr>
              <a:t>VERITAS – TRUTH</a:t>
            </a:r>
          </a:p>
          <a:p>
            <a:pPr marL="0" indent="0">
              <a:buNone/>
            </a:pPr>
            <a:r>
              <a:rPr lang="en-US" altLang="zh-HK" sz="2400" dirty="0" smtClean="0">
                <a:effectLst/>
              </a:rPr>
              <a:t>To be sincere in word and action, and to be open to truth and knowledge</a:t>
            </a:r>
          </a:p>
          <a:p>
            <a:r>
              <a:rPr lang="en-US" altLang="zh-HK" sz="2400" b="1" dirty="0" smtClean="0">
                <a:effectLst/>
              </a:rPr>
              <a:t>VITA – LIFE</a:t>
            </a:r>
          </a:p>
          <a:p>
            <a:pPr marL="0" indent="0">
              <a:buNone/>
            </a:pPr>
            <a:r>
              <a:rPr lang="en-US" altLang="zh-HK" sz="2400" dirty="0" smtClean="0">
                <a:effectLst/>
              </a:rPr>
              <a:t>To live for others, be ready to share, serve and sacrifice for others.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6070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School Mission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HK" dirty="0" smtClean="0">
                <a:effectLst/>
              </a:rPr>
              <a:t>We aim at providing an all-round education of Christian values and formation of the heart to empower our youngsters to be women of integrity and versatility with global awareness.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014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mtClean="0"/>
              <a:t>The End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9063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46</TotalTime>
  <Words>175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Sacred Heart Canossian College</vt:lpstr>
      <vt:lpstr>Our Foundress</vt:lpstr>
      <vt:lpstr>Our Motto - "VIA VERITAS VITA"</vt:lpstr>
      <vt:lpstr>School Mission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s141035</dc:creator>
  <cp:lastModifiedBy>s141035</cp:lastModifiedBy>
  <cp:revision>6</cp:revision>
  <dcterms:created xsi:type="dcterms:W3CDTF">2015-04-24T01:39:58Z</dcterms:created>
  <dcterms:modified xsi:type="dcterms:W3CDTF">2015-06-19T02:20:53Z</dcterms:modified>
</cp:coreProperties>
</file>